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4" r:id="rId3"/>
    <p:sldId id="263" r:id="rId4"/>
    <p:sldId id="256" r:id="rId5"/>
    <p:sldId id="257" r:id="rId6"/>
    <p:sldId id="259" r:id="rId7"/>
    <p:sldId id="276" r:id="rId8"/>
    <p:sldId id="277" r:id="rId9"/>
    <p:sldId id="278" r:id="rId10"/>
    <p:sldId id="258" r:id="rId11"/>
    <p:sldId id="275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班队活动即将开始" id="{59E389C5-9A4D-44CB-8F15-05D3DE826560}">
          <p14:sldIdLst>
            <p14:sldId id="271"/>
            <p14:sldId id="274"/>
            <p14:sldId id="263"/>
          </p14:sldIdLst>
        </p14:section>
        <p14:section name="岀旗" id="{4B889EF1-E63F-40FA-AA19-58556C5662B4}">
          <p14:sldIdLst>
            <p14:sldId id="256"/>
          </p14:sldIdLst>
        </p14:section>
        <p14:section name="开始班队活动" id="{AA0AE855-03B9-4251-9BE0-BCB15E99F878}">
          <p14:sldIdLst>
            <p14:sldId id="257"/>
            <p14:sldId id="259"/>
            <p14:sldId id="276"/>
            <p14:sldId id="277"/>
            <p14:sldId id="278"/>
          </p14:sldIdLst>
        </p14:section>
        <p14:section name="结束" id="{5105F687-CBB9-4774-B876-1780BDD5E794}">
          <p14:sldIdLst>
            <p14:sldId id="258"/>
            <p14:sldId id="275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2811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gi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.png"/><Relationship Id="rId5" Type="http://schemas.openxmlformats.org/officeDocument/2006/relationships/slide" Target="slide5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2" Type="http://schemas.microsoft.com/office/2007/relationships/media" Target="../media/media3.mp3"/><Relationship Id="rId1" Type="http://schemas.openxmlformats.org/officeDocument/2006/relationships/tags" Target="../tags/tag1.xml"/><Relationship Id="rId6" Type="http://schemas.openxmlformats.org/officeDocument/2006/relationships/image" Target="../media/image11.sv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BD7BA8F1-4F00-4198-9E2E-9BCA58722E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72A5F9A-014B-4C3F-8F44-B2EB5CAB33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19205" y="-2886205"/>
            <a:ext cx="11523945" cy="115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E544F3-34BF-4F0F-957F-026D8237E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867" r="497" b="1159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6" name="Picture 2" descr="这里写图片描述">
            <a:extLst>
              <a:ext uri="{FF2B5EF4-FFF2-40B4-BE49-F238E27FC236}">
                <a16:creationId xmlns:a16="http://schemas.microsoft.com/office/drawing/2014/main" id="{3ADE8AA5-1A45-40A8-B867-D0BAF169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67" y="5536369"/>
            <a:ext cx="637465" cy="6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="">
      <p:transition spd="med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84E6CA-AAE2-456E-9E18-0CB5BA369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退旗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2E79B3E-2881-4CB4-9C56-3990259DF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" name="群星 - 少先队退旗曲" descr="录制">
            <a:hlinkClick r:id="" action="ppaction://media"/>
            <a:extLst>
              <a:ext uri="{FF2B5EF4-FFF2-40B4-BE49-F238E27FC236}">
                <a16:creationId xmlns:a16="http://schemas.microsoft.com/office/drawing/2014/main" id="{DCF7D6EB-FDC6-4C45-86DC-6662C1077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0339566" y="50118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CB58B-ED1D-4979-8D57-4E12D806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50786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特别鸣谢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主持人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陈艺嘉  周冠宇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hyc(</a:t>
            </a:r>
            <a:r>
              <a:rPr lang="en-US" altLang="zh-CN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kuangpc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音乐指导：陈艺嘉  周冠宇 黄煜</a:t>
            </a: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城</a:t>
            </a:r>
            <a:r>
              <a:rPr lang="en-US" altLang="zh-C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辅助：朱思羽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感谢各位表演者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6E26CC-563A-401D-8B30-20E656391F06}"/>
              </a:ext>
            </a:extLst>
          </p:cNvPr>
          <p:cNvSpPr txBox="1"/>
          <p:nvPr/>
        </p:nvSpPr>
        <p:spPr>
          <a:xfrm>
            <a:off x="510673" y="2778854"/>
            <a:ext cx="11170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班队</a:t>
            </a:r>
            <a:r>
              <a:rPr lang="zh-CN" altLang="en-US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活动</a:t>
            </a:r>
            <a:r>
              <a:rPr lang="en-US" altLang="zh-CN" sz="6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endParaRPr lang="zh-CN" altLang="en-US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文武贝 - 新闻联播片尾曲">
            <a:hlinkClick r:id="" action="ppaction://media"/>
            <a:extLst>
              <a:ext uri="{FF2B5EF4-FFF2-40B4-BE49-F238E27FC236}">
                <a16:creationId xmlns:a16="http://schemas.microsoft.com/office/drawing/2014/main" id="{92AFA9D7-32B9-4673-B427-997B62CD0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B2BB94-CD59-4D62-9F08-67760E45BFA9}"/>
              </a:ext>
            </a:extLst>
          </p:cNvPr>
          <p:cNvSpPr txBox="1"/>
          <p:nvPr/>
        </p:nvSpPr>
        <p:spPr>
          <a:xfrm>
            <a:off x="1148051" y="2563411"/>
            <a:ext cx="9186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再见</a:t>
            </a:r>
          </a:p>
        </p:txBody>
      </p:sp>
    </p:spTree>
    <p:extLst>
      <p:ext uri="{BB962C8B-B14F-4D97-AF65-F5344CB8AC3E}">
        <p14:creationId xmlns:p14="http://schemas.microsoft.com/office/powerpoint/2010/main" val="192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8794 L 0.0043 -0.66968 " pathEditMode="relative" rAng="0" ptsTypes="AA">
                                      <p:cBhvr>
                                        <p:cTn id="9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7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0.00078 -0.1773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5" grpId="0"/>
      <p:bldP spid="5" grpId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7D878-146D-4BF2-BDA2-9D50B85A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A9C05-42C1-4F45-A6E8-A712C6462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7BBC68-5A61-4AC8-AE81-3E8C3444EECD}"/>
              </a:ext>
            </a:extLst>
          </p:cNvPr>
          <p:cNvSpPr txBox="1"/>
          <p:nvPr/>
        </p:nvSpPr>
        <p:spPr>
          <a:xfrm>
            <a:off x="-148591" y="-247719"/>
            <a:ext cx="12437979" cy="76039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62D65A42-6BEB-47CB-BB14-B6DF58CE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59" y="2433569"/>
            <a:ext cx="15621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D28A07-A059-4F30-AF1A-CD571D9AF19E}"/>
              </a:ext>
            </a:extLst>
          </p:cNvPr>
          <p:cNvSpPr txBox="1"/>
          <p:nvPr/>
        </p:nvSpPr>
        <p:spPr>
          <a:xfrm>
            <a:off x="4184311" y="4440477"/>
            <a:ext cx="363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正在关机</a:t>
            </a:r>
          </a:p>
        </p:txBody>
      </p:sp>
    </p:spTree>
    <p:extLst>
      <p:ext uri="{BB962C8B-B14F-4D97-AF65-F5344CB8AC3E}">
        <p14:creationId xmlns:p14="http://schemas.microsoft.com/office/powerpoint/2010/main" val="15818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2DDAA-6037-4D86-B8BC-A841653D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42713-C69B-4101-A01A-86C12E771B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B0E432-0892-4DA0-8F99-0CB78455E0BE}"/>
              </a:ext>
            </a:extLst>
          </p:cNvPr>
          <p:cNvSpPr txBox="1"/>
          <p:nvPr/>
        </p:nvSpPr>
        <p:spPr>
          <a:xfrm>
            <a:off x="0" y="-48126"/>
            <a:ext cx="12400547" cy="6978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0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2CAAB-2C5A-4F84-82D8-6B4BC467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广告音乐 - cctv新闻联播开播音乐.mp3">
            <a:hlinkClick r:id="" action="ppaction://media"/>
          </p:cNvPr>
          <p:cNvPicPr>
            <a:picLocks noGrp="1" noChangeAspect="1"/>
          </p:cNvPicPr>
          <p:nvPr>
            <p:ph sz="quarter" idx="13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8475" y="3414713"/>
            <a:ext cx="609600" cy="609600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B45CC6-6C9F-4116-9842-1E157C754B2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Picture 2" descr="这里写图片描述">
            <a:extLst>
              <a:ext uri="{FF2B5EF4-FFF2-40B4-BE49-F238E27FC236}">
                <a16:creationId xmlns:a16="http://schemas.microsoft.com/office/drawing/2014/main" id="{56D546B7-BDD0-4CDC-8363-1DE1A7AA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67" y="5536369"/>
            <a:ext cx="637465" cy="6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2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8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40E192-4F74-4DA6-AEF9-172412E1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64946" y="663344"/>
            <a:ext cx="9755187" cy="1763180"/>
          </a:xfrm>
        </p:spPr>
        <p:txBody>
          <a:bodyPr/>
          <a:lstStyle/>
          <a:p>
            <a:r>
              <a:rPr lang="zh-CN" altLang="en-US" dirty="0"/>
              <a:t>班队活动即将开始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E02A28AC-B906-43EF-AC35-E43B6BA84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1063274" y="3388372"/>
            <a:ext cx="9755187" cy="550333"/>
          </a:xfrm>
        </p:spPr>
        <p:txBody>
          <a:bodyPr/>
          <a:lstStyle/>
          <a:p>
            <a:pPr algn="ctr"/>
            <a:r>
              <a:rPr lang="zh-CN" altLang="en-US" sz="4000" dirty="0"/>
              <a:t>请稍等</a:t>
            </a:r>
            <a:r>
              <a:rPr lang="en-US" altLang="zh-CN" sz="4000" dirty="0"/>
              <a:t>. . .</a:t>
            </a:r>
            <a:endParaRPr lang="zh-CN" altLang="en-US" sz="4000" dirty="0"/>
          </a:p>
        </p:txBody>
      </p:sp>
      <p:pic>
        <p:nvPicPr>
          <p:cNvPr id="1028" name="Picture 4" descr="Win10LoadingRenderer">
            <a:extLst>
              <a:ext uri="{FF2B5EF4-FFF2-40B4-BE49-F238E27FC236}">
                <a16:creationId xmlns:a16="http://schemas.microsoft.com/office/drawing/2014/main" id="{C43FB36A-6B80-4BD8-9AE4-5B3FE5E63E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6167">
            <a:off x="5343107" y="2636101"/>
            <a:ext cx="727559" cy="7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动作按钮: 转到主页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A7F4210-355A-475B-9A4D-3A4FBDBFF6F6}"/>
              </a:ext>
            </a:extLst>
          </p:cNvPr>
          <p:cNvSpPr/>
          <p:nvPr/>
        </p:nvSpPr>
        <p:spPr>
          <a:xfrm>
            <a:off x="411747" y="6053221"/>
            <a:ext cx="283411" cy="278063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张丹锋 - 武汉加油" descr="发言者">
            <a:hlinkClick r:id="" action="ppaction://media"/>
            <a:extLst>
              <a:ext uri="{FF2B5EF4-FFF2-40B4-BE49-F238E27FC236}">
                <a16:creationId xmlns:a16="http://schemas.microsoft.com/office/drawing/2014/main" id="{605F926C-9819-4D06-8F5F-F37C532DB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0339566" y="50281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2858B-9219-4577-87E0-F99507B19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9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出旗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F8C385-FCEE-4445-AFB3-784E8B452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>
              <a:buClr>
                <a:srgbClr val="B80E0F"/>
              </a:buClr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</a:rPr>
              <a:t>奏乐</a:t>
            </a:r>
          </a:p>
          <a:p>
            <a:endParaRPr lang="zh-CN" altLang="en-US" dirty="0"/>
          </a:p>
        </p:txBody>
      </p:sp>
      <p:pic>
        <p:nvPicPr>
          <p:cNvPr id="4" name="群星 - 少先队出旗曲" descr="录制">
            <a:hlinkClick r:id="" action="ppaction://media"/>
            <a:extLst>
              <a:ext uri="{FF2B5EF4-FFF2-40B4-BE49-F238E27FC236}">
                <a16:creationId xmlns:a16="http://schemas.microsoft.com/office/drawing/2014/main" id="{7F3B170C-9C33-44AC-8208-0BF37D425D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0181390" y="491556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7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936">
        <p:random/>
      </p:transition>
    </mc:Choice>
    <mc:Fallback xmlns="">
      <p:transition spd="slow" advTm="2093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6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 mod="1">
    <p:ext uri="{E180D4A7-C9FB-4DFB-919C-405C955672EB}">
      <p14:showEvtLst xmlns:p14="http://schemas.microsoft.com/office/powerpoint/2010/main">
        <p14:playEvt time="6472" objId="4"/>
        <p14:stopEvt time="20936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249750-2F28-4D09-AEF0-99ED1EB67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7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7200" b="1">
                <a:latin typeface="华文新魏" panose="02010800040101010101" pitchFamily="2" charset="-122"/>
                <a:ea typeface="华文新魏" panose="02010800040101010101" pitchFamily="2" charset="-122"/>
              </a:rPr>
              <a:t>成长</a:t>
            </a:r>
            <a:r>
              <a:rPr lang="zh-CN" altLang="en-US" sz="7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烦恼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B6C5FF6-BEC6-4D9C-8A53-162B2C83F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sz="2400" dirty="0"/>
              <a:t>你有什么样的烦恼呢？</a:t>
            </a:r>
          </a:p>
        </p:txBody>
      </p:sp>
    </p:spTree>
    <p:extLst>
      <p:ext uri="{BB962C8B-B14F-4D97-AF65-F5344CB8AC3E}">
        <p14:creationId xmlns:p14="http://schemas.microsoft.com/office/powerpoint/2010/main" val="3699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947">
        <p:random/>
      </p:transition>
    </mc:Choice>
    <mc:Fallback xmlns="">
      <p:transition spd="slow" advTm="4394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  <p:extLst mod="1">
    <p:ext uri="{E180D4A7-C9FB-4DFB-919C-405C955672EB}">
      <p14:showEvtLst xmlns:p14="http://schemas.microsoft.com/office/powerpoint/2010/main">
        <p14:playEvt time="1924" objId="2"/>
        <p14:triggerEvt type="onClick" time="1925" objId="2"/>
        <p14:triggerEvt type="onClick" time="4254" objId="2"/>
        <p14:stopEvt time="20715" objId="2"/>
        <p14:playEvt time="20716" objId="2"/>
        <p14:triggerEvt type="onClick" time="20716" objId="2"/>
        <p14:playEvt time="22752" objId="6"/>
        <p14:triggerEvt type="onClick" time="22752" objId="6"/>
        <p14:triggerEvt type="onClick" time="26028" objId="6"/>
        <p14:triggerEvt type="onClick" time="27190" objId="2"/>
        <p14:stopEvt time="28855" objId="2"/>
        <p14:playEvt time="28856" objId="2"/>
        <p14:triggerEvt type="onClick" time="28856" objId="2"/>
        <p14:triggerEvt type="onClick" time="34392" objId="2"/>
        <p14:stopEvt time="43947" objId="2"/>
        <p14:stopEvt time="43947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AA42E-4304-4FE7-9450-381EADBC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9884"/>
            <a:ext cx="10396882" cy="1151965"/>
          </a:xfrm>
        </p:spPr>
        <p:txBody>
          <a:bodyPr/>
          <a:lstStyle/>
          <a:p>
            <a:pPr algn="ctr"/>
            <a:r>
              <a:rPr lang="zh-CN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青春期</a:t>
            </a:r>
            <a:endParaRPr lang="zh-CN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26454-B72F-4398-836D-CBC8CD860D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5" y="1203937"/>
            <a:ext cx="10394707" cy="2050251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青春期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是少年身心变化最为迅速而明显的时期，在这个时期，男性从儿童的身体、外貌、行为模式、自我意识、交往与情绪特点、人生观等，都脱离了儿童的特征而逐渐成熟起来，更为接近成人。这些迅速的变化，会使少年产生困扰，自卑，不安，焦虑等心理卫生问题，甚至产生不良行为。在这个时期中，人从儿童向成人发展是可预测的，但是在发展过程中会出现什么情况或问题则不可预测。</a:t>
            </a:r>
          </a:p>
        </p:txBody>
      </p:sp>
    </p:spTree>
    <p:extLst>
      <p:ext uri="{BB962C8B-B14F-4D97-AF65-F5344CB8AC3E}">
        <p14:creationId xmlns:p14="http://schemas.microsoft.com/office/powerpoint/2010/main" val="36253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CAB99-59CF-49B4-9C7C-48A6D801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5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成长的烦恼</a:t>
            </a:r>
            <a:r>
              <a:rPr lang="en-US" altLang="zh-CN" sz="5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74325E-AC48-47F1-91C4-6918045B6D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1091587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朱思羽  包函 强卓然 等</a:t>
            </a:r>
          </a:p>
        </p:txBody>
      </p:sp>
    </p:spTree>
    <p:extLst>
      <p:ext uri="{BB962C8B-B14F-4D97-AF65-F5344CB8AC3E}">
        <p14:creationId xmlns:p14="http://schemas.microsoft.com/office/powerpoint/2010/main" val="2182255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小珑の烦恼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 rot="20700000">
            <a:off x="643900" y="1178770"/>
            <a:ext cx="10320144" cy="23857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3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章晨珑 黄煜城 周冠宇 等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NUMB - XXXTentac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98013" y="56657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863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少年</a:t>
            </a:r>
            <a:r>
              <a:rPr lang="en-US" altLang="zh-CN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全班同学</a:t>
            </a:r>
            <a:endParaRPr lang="zh-CN" altLang="en-US" sz="9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2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75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要事件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{30CC8605-04EC-4410-B8B6-2877CF4A565B}tf04033927</Template>
  <TotalTime>566</TotalTime>
  <Words>166</Words>
  <Application>Microsoft Office PowerPoint</Application>
  <PresentationFormat>宽屏</PresentationFormat>
  <Paragraphs>19</Paragraphs>
  <Slides>13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华文新魏</vt:lpstr>
      <vt:lpstr>宋体</vt:lpstr>
      <vt:lpstr>Arial</vt:lpstr>
      <vt:lpstr>Impact</vt:lpstr>
      <vt:lpstr>Wingdings</vt:lpstr>
      <vt:lpstr>主要事件</vt:lpstr>
      <vt:lpstr>PowerPoint 演示文稿</vt:lpstr>
      <vt:lpstr>PowerPoint 演示文稿</vt:lpstr>
      <vt:lpstr>班队活动即将开始</vt:lpstr>
      <vt:lpstr>出旗</vt:lpstr>
      <vt:lpstr> 成长的烦恼</vt:lpstr>
      <vt:lpstr>青春期</vt:lpstr>
      <vt:lpstr>《成长的烦恼》</vt:lpstr>
      <vt:lpstr>《小珑の烦恼》</vt:lpstr>
      <vt:lpstr>《少年》</vt:lpstr>
      <vt:lpstr>退旗</vt:lpstr>
      <vt:lpstr>特别鸣谢 主持人: 陈艺嘉  周冠宇 PPT制作: hyc(kuangpc) 音乐指导：陈艺嘉  周冠宇 黄煜城 辅助：朱思羽  感谢各位表演者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煜城</dc:creator>
  <cp:lastModifiedBy>seewo</cp:lastModifiedBy>
  <cp:revision>104</cp:revision>
  <dcterms:created xsi:type="dcterms:W3CDTF">2020-02-20T02:00:35Z</dcterms:created>
  <dcterms:modified xsi:type="dcterms:W3CDTF">2020-11-13T06:01:31Z</dcterms:modified>
</cp:coreProperties>
</file>